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4" r:id="rId8"/>
    <p:sldId id="267" r:id="rId9"/>
    <p:sldId id="266" r:id="rId10"/>
    <p:sldId id="265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4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09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7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19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4504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81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945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3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19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56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0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2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14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4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03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B28A9-86F7-4984-B20C-EFB3C7167EF7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A907FF-4DEB-497E-AC26-CB09A3EAC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82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4720" y="413238"/>
            <a:ext cx="8915399" cy="9231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Государственное казенное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дошкольное образовательное учреждение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детский сад №26 «Красная шапочка»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2213812"/>
            <a:ext cx="8915399" cy="3080084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ПРЕЗЕНТАЦИЯ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ОБРАЗОВАТЕЛЬНОЙ ПРОГРАММЫ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ДОШКОЛЬНОГО ОБРАЗОВАНИЯ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ГОСУДАРСТВЕННОГО КАЗЕННОГО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ДОШКОЛЬНОГО  ОБРАЗОВАТЕЛЬНОГО УЧРЕЖДЕНИЯ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ДЕТСКОГО САДА №26 «КРАСНАЯ ШАПОЧКА»</a:t>
            </a:r>
          </a:p>
          <a:p>
            <a:pPr algn="ctr"/>
            <a:endParaRPr lang="ru-RU" b="1" i="1" dirty="0">
              <a:solidFill>
                <a:srgbClr val="002060"/>
              </a:solidFill>
            </a:endParaRPr>
          </a:p>
          <a:p>
            <a:pPr algn="ctr"/>
            <a:endParaRPr lang="ru-RU" b="1" i="1" dirty="0" smtClean="0">
              <a:solidFill>
                <a:srgbClr val="002060"/>
              </a:solidFill>
            </a:endParaRPr>
          </a:p>
          <a:p>
            <a:pPr algn="ctr"/>
            <a:endParaRPr lang="ru-RU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Байконур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2023 год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76" y="312998"/>
            <a:ext cx="2067537" cy="136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7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967" y="624112"/>
            <a:ext cx="8911687" cy="404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7142" y="140395"/>
            <a:ext cx="96762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1" i="1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СИСТЕМА ВЗАИМОДЕЙСТВИЯ С СЕМЬЯМИ ВОСПИТАННИКОВ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64991"/>
              </p:ext>
            </p:extLst>
          </p:nvPr>
        </p:nvGraphicFramePr>
        <p:xfrm>
          <a:off x="861236" y="711426"/>
          <a:ext cx="11068493" cy="5742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801">
                  <a:extLst>
                    <a:ext uri="{9D8B030D-6E8A-4147-A177-3AD203B41FA5}">
                      <a16:colId xmlns:a16="http://schemas.microsoft.com/office/drawing/2014/main" val="1101509625"/>
                    </a:ext>
                  </a:extLst>
                </a:gridCol>
                <a:gridCol w="8151692">
                  <a:extLst>
                    <a:ext uri="{9D8B030D-6E8A-4147-A177-3AD203B41FA5}">
                      <a16:colId xmlns:a16="http://schemas.microsoft.com/office/drawing/2014/main" val="2066834639"/>
                    </a:ext>
                  </a:extLst>
                </a:gridCol>
              </a:tblGrid>
              <a:tr h="45166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rgbClr val="FFFF00"/>
                          </a:solidFill>
                        </a:rPr>
                        <a:t>Направления взаимодействия</a:t>
                      </a:r>
                      <a:endParaRPr lang="ru-RU" sz="105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rgbClr val="FFFF00"/>
                          </a:solidFill>
                        </a:rPr>
                        <a:t>Формы взаимодействия</a:t>
                      </a:r>
                      <a:endParaRPr lang="ru-RU" sz="105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312192"/>
                  </a:ext>
                </a:extLst>
              </a:tr>
              <a:tr h="1419507">
                <a:tc>
                  <a:txBody>
                    <a:bodyPr/>
                    <a:lstStyle/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Изучение семьи, запросов, уровня психолого-педагогической компетентности. </a:t>
                      </a:r>
                    </a:p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Семейных ценностей 	</a:t>
                      </a:r>
                    </a:p>
                    <a:p>
                      <a:endParaRPr lang="ru-RU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Социологическое обследование по определению социального статуса и микроклимата семьи; беседы (администрация, воспитатели, специалисты); </a:t>
                      </a:r>
                    </a:p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Наблюдения за процессом общения членов семьи с ребенком; </a:t>
                      </a:r>
                    </a:p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Анкетирование; </a:t>
                      </a:r>
                    </a:p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Проведение мониторинга потребностей семей в дополнительных услугах 	</a:t>
                      </a:r>
                    </a:p>
                    <a:p>
                      <a:endParaRPr lang="ru-RU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939894"/>
                  </a:ext>
                </a:extLst>
              </a:tr>
              <a:tr h="472507">
                <a:tc>
                  <a:txBody>
                    <a:bodyPr/>
                    <a:lstStyle/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Консультирование родителей </a:t>
                      </a:r>
                      <a:endParaRPr lang="ru-RU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Консультации по различным вопросам (индивидуальное, семейное, очное, дистанционное консультирование) </a:t>
                      </a:r>
                      <a:endParaRPr lang="ru-RU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63694"/>
                  </a:ext>
                </a:extLst>
              </a:tr>
              <a:tr h="1806645">
                <a:tc>
                  <a:txBody>
                    <a:bodyPr/>
                    <a:lstStyle/>
                    <a:p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Просвещение и обучение родителей 	</a:t>
                      </a:r>
                      <a:endParaRPr lang="ru-RU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 запросу родителей или по выявленной проблеме: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Родительские клубы;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Семинары; Семинары-практикумы;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Мастер-классы;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Приглашения специалистов;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Официальный сайт организации;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Персональные сайты педагогов или персональные web-страницы в сети Интернет;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Папки-передвижки; </a:t>
                      </a:r>
                      <a:endParaRPr lang="ru-RU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336392"/>
                  </a:ext>
                </a:extLst>
              </a:tr>
              <a:tr h="1225938">
                <a:tc>
                  <a:txBody>
                    <a:bodyPr/>
                    <a:lstStyle/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Совместная деятельность ГКДОУ и семьи 	</a:t>
                      </a:r>
                    </a:p>
                    <a:p>
                      <a:endParaRPr lang="ru-RU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Организация совместных праздников; </a:t>
                      </a:r>
                    </a:p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Совместная проектная деятельность; </a:t>
                      </a:r>
                    </a:p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Выставки семейного творчества; </a:t>
                      </a:r>
                    </a:p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Субботники; </a:t>
                      </a:r>
                    </a:p>
                    <a:p>
                      <a:r>
                        <a:rPr lang="ru-RU" sz="1050" b="0" i="0" u="none" strike="noStrike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</a:rPr>
                        <a:t>Досуги с активным вовлечением родителей 	</a:t>
                      </a:r>
                    </a:p>
                    <a:p>
                      <a:endParaRPr lang="ru-RU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354242"/>
                  </a:ext>
                </a:extLst>
              </a:tr>
              <a:tr h="3471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95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756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898" y="2257136"/>
            <a:ext cx="10119360" cy="8541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6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967" y="624111"/>
            <a:ext cx="8911687" cy="180626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3453" y="2003991"/>
            <a:ext cx="11237494" cy="351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Разработчики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: проектная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группа</a:t>
            </a:r>
          </a:p>
          <a:p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Заместитель заведующего по воспитательной и методической работе – Гамурзакова К.А.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Музыкальный руководитель – Рябцева Ж.Е.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Инструктор по физической культуре – Годованюк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Н.А.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Воспитатель- Менлибаева М.Ж.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Воспитатель – Самбетова К.С.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Педагог-психолог – Денисенко Р.Р.</a:t>
            </a:r>
          </a:p>
        </p:txBody>
      </p:sp>
    </p:spTree>
    <p:extLst>
      <p:ext uri="{BB962C8B-B14F-4D97-AF65-F5344CB8AC3E}">
        <p14:creationId xmlns:p14="http://schemas.microsoft.com/office/powerpoint/2010/main" val="348873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967" y="624111"/>
            <a:ext cx="8911687" cy="18062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Образовательной программы дошкольного образования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государственного казенного дошкольного  образовательного учреждения детского сада №26 «красная шапочка» разработана в соответствии с :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36369"/>
            <a:ext cx="7607925" cy="381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967" y="624111"/>
            <a:ext cx="8911687" cy="180626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78423" y="385011"/>
            <a:ext cx="105906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Программа представляет собой учебно-методическую документацию, на основании которой педагогический коллектив ГКДОУ детского сада № 26 «Красная шапочка» организует и реализует образовательную деятельность обучающихся в возрасте от 1,6 до 7 лет, работу по воспитанию, формированию и развитию личности дошкольников с учётом их индивидуальных способностей и возможностей. Федеральная программа вводит базовый уровень требований к объему, содержанию и результатам работы с детьми в детских садах и позволяет реализовать несколько основополагающих функций дошкольного уровня образования: обучение 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 создание единого ядра содержания дошкольного образования,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 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дошкольного образования, вне зависимости от места проживания. Образовательная программа дошкольного образования ГКДОУ детский сад №26 «Красная шапочка» позволит объединить обучение и воспитание в единый процесс на основе традиций и современных практик дошкольного образования, подкрепленных внушительным объемом культурных ценностей.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147178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967" y="624111"/>
            <a:ext cx="8911687" cy="180626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8583" y="961466"/>
            <a:ext cx="113684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Цель: разностороннее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развитие ребенка в период дошкольного детства с учетом возрастных 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индивидуальных  особенностей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основе духовно-нравственных ценностей российского народа, исторических 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национально- культурных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традиций.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Задачи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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обеспечить единое содержание ДО и планируемых результатов освоения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образовательной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программы ДО;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	приобщить детей к базовым ценностям российского народа — жизнь,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достоинство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России,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	структурировать содержание образовательной деятельности на основе учета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возрастных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индивидуальных особенностей развития;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	создать условия для равного доступа к образованию для всех детей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дошкольного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возраста с учетом разнообразия образовательных потребностей и индивидуальных возможностей;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	обеспечить охрану и укрепление физического и психического здоровья детей,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том числе их эмоционального благополучия;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	обеспечить развитие физических, личностных, нравственных качеств и основ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патриотизма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	обеспечить психолого-педагогическую поддержку семьи и повышение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компетентности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родителей в вопросах воспитания, обучения и развития, охраны и укрепления здоровья детей, обеспечения их безопасности;</a:t>
            </a: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	обеспечить достижение детьми на этапе завершения ДО уровня развития,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необходимого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достаточного для успешного освоения ими образовательных программ начального общего образования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9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967" y="624111"/>
            <a:ext cx="8911687" cy="180626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56084" y="997855"/>
            <a:ext cx="101127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Принципы и подходы Образовательной программы дошкольного образования ГКДОУ детский сад №26 «Красная шапочка»: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-полноценное проживание ребёнком всех этапов детства (младенческого, раннего и дошкольного возраста), обогащение (амплификация) детского развития;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-содействие и сотрудничество детей и взрослых, признание ребенка полноценным участником (субъектом) образовательных отношений;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-поддержка инициативы детей в различных видах деятельности;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-сотрудничество Организации с семьёй;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-приобщение детей к социокультурным нормам, традициям семьи, общества и государства;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-формирование познавательных интересов и познавательных действий ребенка в различных видах деятельности;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-возрастная адекватность дошкольного образования (соответствие условий, требований, методов возрасту и особенностям развития);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-учёт этнокультурной ситуации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189728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967" y="624111"/>
            <a:ext cx="8911687" cy="180626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0120" y="225484"/>
            <a:ext cx="10198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программе содержатся целевой, содержательный и организационный разделы.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903706"/>
              </p:ext>
            </p:extLst>
          </p:nvPr>
        </p:nvGraphicFramePr>
        <p:xfrm>
          <a:off x="740210" y="695970"/>
          <a:ext cx="11125200" cy="1375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3265">
                  <a:extLst>
                    <a:ext uri="{9D8B030D-6E8A-4147-A177-3AD203B41FA5}">
                      <a16:colId xmlns:a16="http://schemas.microsoft.com/office/drawing/2014/main" val="3956638018"/>
                    </a:ext>
                  </a:extLst>
                </a:gridCol>
                <a:gridCol w="8631935">
                  <a:extLst>
                    <a:ext uri="{9D8B030D-6E8A-4147-A177-3AD203B41FA5}">
                      <a16:colId xmlns:a16="http://schemas.microsoft.com/office/drawing/2014/main" val="255500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Целевой раздел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Включает в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себя пояснительную записку и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планируемые результаты освоения программы. Результаты освоения образовательной программы представлены в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виде целевых ориентиров образования в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раннем детстве,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этапе завершения уровня дошкольного образования. Также входят подходы к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проведению педагогической диагностики достижений планируемых результатов и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значимые для разработки и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реализации Программы характеристики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— особенности развития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детей.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61011763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52077"/>
              </p:ext>
            </p:extLst>
          </p:nvPr>
        </p:nvGraphicFramePr>
        <p:xfrm>
          <a:off x="740210" y="2227047"/>
          <a:ext cx="11125200" cy="1914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9360">
                  <a:extLst>
                    <a:ext uri="{9D8B030D-6E8A-4147-A177-3AD203B41FA5}">
                      <a16:colId xmlns:a16="http://schemas.microsoft.com/office/drawing/2014/main" val="3572317625"/>
                    </a:ext>
                  </a:extLst>
                </a:gridCol>
                <a:gridCol w="8625840">
                  <a:extLst>
                    <a:ext uri="{9D8B030D-6E8A-4147-A177-3AD203B41FA5}">
                      <a16:colId xmlns:a16="http://schemas.microsoft.com/office/drawing/2014/main" val="303115583"/>
                    </a:ext>
                  </a:extLst>
                </a:gridCol>
              </a:tblGrid>
              <a:tr h="1914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Содержательный раздел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Включает задачи и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содержание образовательной деятельности для всех возрастных групп по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пяти образовательным областям. 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Также в разделе описаны: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"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формы, способы, методы реализации программы;</a:t>
                      </a: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"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особенности образовательной деятельности разных видов и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культурных практик;</a:t>
                      </a: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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способы поддержки детской инициативы;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"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взаимодействие педагогического коллектива с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семьями;</a:t>
                      </a: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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коррекционно-развивающая работа;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"/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рабочая программа воспитания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36184364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196741"/>
              </p:ext>
            </p:extLst>
          </p:nvPr>
        </p:nvGraphicFramePr>
        <p:xfrm>
          <a:off x="807718" y="4297061"/>
          <a:ext cx="11125202" cy="222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2778">
                  <a:extLst>
                    <a:ext uri="{9D8B030D-6E8A-4147-A177-3AD203B41FA5}">
                      <a16:colId xmlns:a16="http://schemas.microsoft.com/office/drawing/2014/main" val="840056519"/>
                    </a:ext>
                  </a:extLst>
                </a:gridCol>
                <a:gridCol w="8592424">
                  <a:extLst>
                    <a:ext uri="{9D8B030D-6E8A-4147-A177-3AD203B41FA5}">
                      <a16:colId xmlns:a16="http://schemas.microsoft.com/office/drawing/2014/main" val="3367152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Организационный раздел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В 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Организационный 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раздел включают: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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психолого-педагогические условия реализации Программы;</a:t>
                      </a: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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особенности организации развивающей предметно-пространственной среды;</a:t>
                      </a: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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материально-техническое обеспечение Программы и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обеспеченность методическими материалами и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средствами обучения и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воспитания;</a:t>
                      </a: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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примерный перечень литературных, музыкальных, художественных, анимационных произведений для реализации Программы;</a:t>
                      </a: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"/>
                        <a:tabLst>
                          <a:tab pos="457200" algn="l"/>
                        </a:tabLs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кадровое обеспечение;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"/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режим и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распорядок дня в</a:t>
                      </a: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возрастных группах;</a:t>
                      </a:r>
                    </a:p>
                    <a:p>
                      <a:pPr marL="342900" marR="114300" lvl="0" indent="-3429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"/>
                        <a:tabLst>
                          <a:tab pos="457200" algn="l"/>
                        </a:tabLs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календарный план воспитательной работы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795733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7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967" y="624111"/>
            <a:ext cx="8911687" cy="180626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8760" y="499467"/>
            <a:ext cx="10195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Организация режима пребывания детей в детском саду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Режим работы: 12-часовое пребывание воспитанников при 5-дневной рабочей неделе.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Работа по реализации Программы проводится в течение года и делится на два периода: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	первый период (с 1 сентября по 31 мая);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	второй период (с 1 июня по 31 августа).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Организация жизни детей опирается на определенный суточный режим, который представляет собой рациональное чередование отрезков сна и бодрствования в соответствии с физиологическими обоснованиями. При организации режима учитываются рекомендации СанПиН и СП, видовая принадлежность детского сада, сезонные особенности, а также региональные рекомендации специалистов в области охраны и укрепления здоровья детей.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Режим дня составлен для каждой возрастной группы на холодный и теплый периоды, учтены функциональные возможности детей, а также ведущий вид деятельности — игра. Кроме того, учитывается потребность родителей в гибком режиме пребывания детей в ДОО, особенно в период адаптации.</a:t>
            </a:r>
          </a:p>
        </p:txBody>
      </p:sp>
    </p:spTree>
    <p:extLst>
      <p:ext uri="{BB962C8B-B14F-4D97-AF65-F5344CB8AC3E}">
        <p14:creationId xmlns:p14="http://schemas.microsoft.com/office/powerpoint/2010/main" val="112481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967" y="624111"/>
            <a:ext cx="8911687" cy="180626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00200" y="624111"/>
            <a:ext cx="10302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Возрастные и иные категории детей, на которых ориентирована Программа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Организация образовательного процесса имеет следующие особенности.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Государственном казенном дошкольном образовательном учреждении детский сад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№26 «Красная шапочка» 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(далее -ДОУ ) функционируют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возрастных групп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45075"/>
              </p:ext>
            </p:extLst>
          </p:nvPr>
        </p:nvGraphicFramePr>
        <p:xfrm>
          <a:off x="1483360" y="2059540"/>
          <a:ext cx="1043900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686">
                  <a:extLst>
                    <a:ext uri="{9D8B030D-6E8A-4147-A177-3AD203B41FA5}">
                      <a16:colId xmlns:a16="http://schemas.microsoft.com/office/drawing/2014/main" val="1953798390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4227175808"/>
                    </a:ext>
                  </a:extLst>
                </a:gridCol>
                <a:gridCol w="1327638">
                  <a:extLst>
                    <a:ext uri="{9D8B030D-6E8A-4147-A177-3AD203B41FA5}">
                      <a16:colId xmlns:a16="http://schemas.microsoft.com/office/drawing/2014/main" val="1244215024"/>
                    </a:ext>
                  </a:extLst>
                </a:gridCol>
                <a:gridCol w="1327639">
                  <a:extLst>
                    <a:ext uri="{9D8B030D-6E8A-4147-A177-3AD203B41FA5}">
                      <a16:colId xmlns:a16="http://schemas.microsoft.com/office/drawing/2014/main" val="3623792440"/>
                    </a:ext>
                  </a:extLst>
                </a:gridCol>
                <a:gridCol w="1863969">
                  <a:extLst>
                    <a:ext uri="{9D8B030D-6E8A-4147-A177-3AD203B41FA5}">
                      <a16:colId xmlns:a16="http://schemas.microsoft.com/office/drawing/2014/main" val="2940031239"/>
                    </a:ext>
                  </a:extLst>
                </a:gridCol>
                <a:gridCol w="3006969">
                  <a:extLst>
                    <a:ext uri="{9D8B030D-6E8A-4147-A177-3AD203B41FA5}">
                      <a16:colId xmlns:a16="http://schemas.microsoft.com/office/drawing/2014/main" val="4080886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Возрастная категория группы</a:t>
                      </a:r>
                      <a:endParaRPr lang="ru-RU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 Вторая группа раннего  возраста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(2—3 года)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Младшая группа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(3–4 года)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Средняя группа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(4-5 лет)</a:t>
                      </a:r>
                      <a:endParaRPr lang="ru-RU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Старшая группа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(5-6 лет)</a:t>
                      </a:r>
                      <a:endParaRPr lang="ru-RU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Подготовительная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к школе группа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FF00"/>
                          </a:solidFill>
                        </a:rPr>
                        <a:t> (6-7 лет)</a:t>
                      </a:r>
                      <a:endParaRPr lang="ru-RU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234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Количество возрастных групп</a:t>
                      </a:r>
                      <a:endParaRPr lang="ru-RU" sz="18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2275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82041" y="4640410"/>
            <a:ext cx="1082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</a:t>
            </a:r>
            <a:r>
              <a:rPr lang="ru-RU" dirty="0"/>
              <a:t>	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Действует система физкультурно-оздоровительной работы.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	Используется региональный компонент в образовательном процессе.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	Оказывается помощь детям, родителям, педагогическим работникам и социуму со стороны социально-психологической службы.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	Создана система медико-психолого-педагогического сопровождения детей. Используется модель личностно-ориентированного подхода при взаимодействии взрослого 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9030169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754</Words>
  <Application>Microsoft Office PowerPoint</Application>
  <PresentationFormat>Широкоэкранный</PresentationFormat>
  <Paragraphs>131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Black</vt:lpstr>
      <vt:lpstr>Century Gothic</vt:lpstr>
      <vt:lpstr>Times New Roman</vt:lpstr>
      <vt:lpstr>Wingdings</vt:lpstr>
      <vt:lpstr>Wingdings 3</vt:lpstr>
      <vt:lpstr>Легкий дым</vt:lpstr>
      <vt:lpstr>Государственное казенное  дошкольное образовательное учреждение  детский сад №26 «Красная шапочка»</vt:lpstr>
      <vt:lpstr>  </vt:lpstr>
      <vt:lpstr>Образовательной программы дошкольного образования  государственного казенного дошкольного  образовательного учреждения детского сада №26 «красная шапочка» разработана в соответствии с :   </vt:lpstr>
      <vt:lpstr>  </vt:lpstr>
      <vt:lpstr>  </vt:lpstr>
      <vt:lpstr>  </vt:lpstr>
      <vt:lpstr>  </vt:lpstr>
      <vt:lpstr>  </vt:lpstr>
      <vt:lpstr>  </vt:lpstr>
      <vt:lpstr>  </vt:lpstr>
      <vt:lpstr> Благодарим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казенное  дошкольное образовательное учреждение  детский сад №26 «Красная шапочка»</dc:title>
  <dc:creator>User</dc:creator>
  <cp:lastModifiedBy>User</cp:lastModifiedBy>
  <cp:revision>17</cp:revision>
  <dcterms:created xsi:type="dcterms:W3CDTF">2023-10-17T06:34:19Z</dcterms:created>
  <dcterms:modified xsi:type="dcterms:W3CDTF">2023-10-17T10:26:09Z</dcterms:modified>
</cp:coreProperties>
</file>